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3" r:id="rId2"/>
    <p:sldId id="2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DEF0D-6B09-407B-81C9-2ADDFFF44789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0628E-2280-4494-B4E0-007C7A97B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1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mart.com/image/522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3e9a436087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3e9a436087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Corn Plant: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https://www.pngmart.com/image/5226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1A79-B55D-4C98-85DA-A7CB7193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32CB9-7718-4113-A0FE-206A7C012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9C043-D75F-4CD2-A438-76EBD5E0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9851-FA6B-445B-A2F1-BFBDD282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EA96C-54E4-48C0-8306-6BF977EB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3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C04F-DB88-445A-A7D1-F9F49A17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43AF2-E2B9-4EEF-8391-0AD375FCF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A8A17-464F-4A7B-85AE-16BD7C20A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6C768-4E64-49FF-A46F-7BC01C3F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9C84B-BA86-4717-A2FE-4AD80ACD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D8DBF-472D-4E46-AF0F-49DB231FE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A6F8F-7EA3-4D03-878D-AD59372B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5482E-F67C-452E-AC67-FA9EBC74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C26DA-CFE9-49D8-98E9-B31FE445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CCF92-D2B5-4DF7-A3B8-72566903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46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2" name="Google Shape;932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235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63A4-AB62-435A-8B28-3AD7DC58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1D34A-DDBE-4EAC-B0EB-2611A371C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823E8-650E-4074-9A25-CF7D9EC6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C86FB-DAF2-47E4-86FA-E133F7B7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668D4-08F8-411C-996D-5DA3D950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0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8B53-9672-406C-9442-915A89E9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C4F32-DC60-4ED3-90E6-B816EA287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13475-E570-4BC0-BE46-1BBA5BD3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EC76C-0907-4BFF-ACCD-929D80DA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31535-BBC7-40EA-BB38-EE493417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3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1B13-BD62-4826-8D55-3B419F45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BFAD2-1A46-4389-9D24-B2F355D3C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B88EA-35A9-4514-8859-0D76E559F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4F8BC-78D2-47C5-B78A-D82CEA1A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AAD2E-6F87-47FC-9ACE-FA6DFF6B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11FE9-DC5E-4C11-B458-CB201EC8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2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BA9F-A4B8-46A2-8617-E1F8E0DD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A1A38-216D-4941-BC1D-FEF0873AE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5121-2339-40E7-95E0-C05BC6635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AA4D2-732B-4D37-B0DE-01A9E866E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F91E4-B1E3-4B59-AEB5-DE69765B2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9237C-DB0D-4C70-8022-C70D3875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B3585-F7B3-45D6-8B4B-E01B0005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34868-BDDE-4CAC-B694-8EE074E9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8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8FFE-D2B4-40A7-991E-5022A55D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171F4-DDA7-4E00-B69A-D154D3C6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A05A8-33FF-4D0F-8EC3-B2F9C1788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93542-3DB6-4B87-8615-2A4CA5A8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6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26CF3-3D94-4313-95A4-55F31AFF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911D5-8BBE-483B-9F21-8642DD1B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1099D-3EEC-41BE-89F8-744A0EB4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0362-4025-44FF-A245-71EB4222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5735-44BA-4F37-8193-84E738B1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E3D95-B665-4A6D-8521-B4FBAD8A6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9A48C-D80C-4A0E-9E81-5F7C50A5E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98C2D-F788-47C0-A33E-4046484C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8D1F0-C6D1-443B-A40D-F1EB163D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3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94D5-1C19-4B06-92C2-461DE0F2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04D41-DC9F-4AF3-8113-F53235F5A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9E12C-EE7F-4E99-83E5-D0A7871B6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795F1-7BF1-4BD7-B565-14B6D1F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4DBCF-BF2F-448E-B9C5-B40FD7F4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2076D-FC32-4B00-86BB-EEA1F0C6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8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9F904-C18C-459A-A9A0-4E926C7B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CAAF6-085D-4547-85C9-8DD5E9A20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74C1F-A64C-4724-944B-5DDE81F7C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06C61-21BB-4C46-B82E-987CEEE5418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8D5E-7842-43D0-947E-69C29FD0D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4C7ED-3A02-4F1A-A566-AEB7EA192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80C00-C49A-4738-AA69-1F682F079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12352" y="10781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 (Speed Breeding)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C6A66-D347-002B-81E2-1641A813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1" y="872506"/>
            <a:ext cx="4846415" cy="4048849"/>
          </a:xfrm>
          <a:prstGeom prst="rect">
            <a:avLst/>
          </a:prstGeom>
        </p:spPr>
      </p:pic>
      <p:pic>
        <p:nvPicPr>
          <p:cNvPr id="9" name="Google Shape;1398;p66">
            <a:extLst>
              <a:ext uri="{FF2B5EF4-FFF2-40B4-BE49-F238E27FC236}">
                <a16:creationId xmlns:a16="http://schemas.microsoft.com/office/drawing/2014/main" id="{6E6BD347-4811-4CA1-A2E3-08EB0A783F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416" b="43237"/>
          <a:stretch/>
        </p:blipFill>
        <p:spPr>
          <a:xfrm>
            <a:off x="6416590" y="4741532"/>
            <a:ext cx="5487738" cy="152590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401;p66">
            <a:extLst>
              <a:ext uri="{FF2B5EF4-FFF2-40B4-BE49-F238E27FC236}">
                <a16:creationId xmlns:a16="http://schemas.microsoft.com/office/drawing/2014/main" id="{C5EAF5D6-34E3-48A9-94B1-357AE93AFD6D}"/>
              </a:ext>
            </a:extLst>
          </p:cNvPr>
          <p:cNvSpPr txBox="1"/>
          <p:nvPr/>
        </p:nvSpPr>
        <p:spPr>
          <a:xfrm>
            <a:off x="6558105" y="6307503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Diploid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402;p66">
            <a:extLst>
              <a:ext uri="{FF2B5EF4-FFF2-40B4-BE49-F238E27FC236}">
                <a16:creationId xmlns:a16="http://schemas.microsoft.com/office/drawing/2014/main" id="{EAA0013F-3309-4047-B82E-01871CFA69C2}"/>
              </a:ext>
            </a:extLst>
          </p:cNvPr>
          <p:cNvSpPr txBox="1"/>
          <p:nvPr/>
        </p:nvSpPr>
        <p:spPr>
          <a:xfrm>
            <a:off x="8635459" y="6307502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Haploid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403;p66">
            <a:extLst>
              <a:ext uri="{FF2B5EF4-FFF2-40B4-BE49-F238E27FC236}">
                <a16:creationId xmlns:a16="http://schemas.microsoft.com/office/drawing/2014/main" id="{789BC8CD-DA64-416B-BB27-71E759A674EB}"/>
              </a:ext>
            </a:extLst>
          </p:cNvPr>
          <p:cNvSpPr txBox="1"/>
          <p:nvPr/>
        </p:nvSpPr>
        <p:spPr>
          <a:xfrm>
            <a:off x="10450800" y="6307502"/>
            <a:ext cx="174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Poppins"/>
                <a:ea typeface="Poppins"/>
                <a:cs typeface="Poppins"/>
                <a:sym typeface="Poppins"/>
              </a:rPr>
              <a:t>Contamination</a:t>
            </a: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AAD25-7994-4740-8294-3A975A61F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1" t="16610" r="23410" b="15874"/>
          <a:stretch/>
        </p:blipFill>
        <p:spPr>
          <a:xfrm>
            <a:off x="8755327" y="1154063"/>
            <a:ext cx="3194833" cy="3412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24CAD-8A0B-4C11-B4C6-A4F0A93DF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7" t="16919" r="10122" b="15478"/>
          <a:stretch/>
        </p:blipFill>
        <p:spPr>
          <a:xfrm>
            <a:off x="6351103" y="1160841"/>
            <a:ext cx="2227180" cy="3412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511A29-EF93-41A6-BF34-FD94A23C5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17" b="10006"/>
          <a:stretch/>
        </p:blipFill>
        <p:spPr>
          <a:xfrm>
            <a:off x="2874927" y="5343621"/>
            <a:ext cx="2605987" cy="1394738"/>
          </a:xfrm>
          <a:prstGeom prst="rect">
            <a:avLst/>
          </a:prstGeom>
          <a:ln w="53975">
            <a:solidFill>
              <a:srgbClr val="E06666"/>
            </a:solidFill>
          </a:ln>
        </p:spPr>
      </p:pic>
      <p:sp>
        <p:nvSpPr>
          <p:cNvPr id="20" name="Google Shape;1401;p66">
            <a:extLst>
              <a:ext uri="{FF2B5EF4-FFF2-40B4-BE49-F238E27FC236}">
                <a16:creationId xmlns:a16="http://schemas.microsoft.com/office/drawing/2014/main" id="{B0B206A0-3E0E-4F6D-934E-11634892389A}"/>
              </a:ext>
            </a:extLst>
          </p:cNvPr>
          <p:cNvSpPr txBox="1"/>
          <p:nvPr/>
        </p:nvSpPr>
        <p:spPr>
          <a:xfrm>
            <a:off x="451881" y="5838174"/>
            <a:ext cx="1560471" cy="677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Breeder’s Equation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8849B-011C-4402-95B1-1FF556F65771}"/>
              </a:ext>
            </a:extLst>
          </p:cNvPr>
          <p:cNvCxnSpPr/>
          <p:nvPr/>
        </p:nvCxnSpPr>
        <p:spPr>
          <a:xfrm>
            <a:off x="5992009" y="1034422"/>
            <a:ext cx="0" cy="5703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F34677-0E61-4FEC-B84D-4534B73D285E}"/>
              </a:ext>
            </a:extLst>
          </p:cNvPr>
          <p:cNvSpPr/>
          <p:nvPr/>
        </p:nvSpPr>
        <p:spPr>
          <a:xfrm>
            <a:off x="2183019" y="5838174"/>
            <a:ext cx="507825" cy="529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64"/>
          <p:cNvSpPr txBox="1">
            <a:spLocks noGrp="1"/>
          </p:cNvSpPr>
          <p:nvPr>
            <p:ph type="title"/>
          </p:nvPr>
        </p:nvSpPr>
        <p:spPr>
          <a:xfrm>
            <a:off x="415600" y="132200"/>
            <a:ext cx="11360800" cy="6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533"/>
              <a:t>Haploids &amp; Diploids</a:t>
            </a:r>
            <a:endParaRPr sz="4533"/>
          </a:p>
        </p:txBody>
      </p:sp>
      <p:sp>
        <p:nvSpPr>
          <p:cNvPr id="1346" name="Google Shape;1346;p64"/>
          <p:cNvSpPr txBox="1"/>
          <p:nvPr/>
        </p:nvSpPr>
        <p:spPr>
          <a:xfrm>
            <a:off x="545333" y="957367"/>
            <a:ext cx="6213600" cy="1169511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Diploids</a:t>
            </a: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: Have two sets of chromosomes (2n)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Haploids</a:t>
            </a: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: Have one set of chromosomes (n)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47" name="Google Shape;1347;p64"/>
          <p:cNvPicPr preferRelativeResize="0"/>
          <p:nvPr/>
        </p:nvPicPr>
        <p:blipFill rotWithShape="1">
          <a:blip r:embed="rId3">
            <a:alphaModFix/>
          </a:blip>
          <a:srcRect l="26184" r="23051"/>
          <a:stretch/>
        </p:blipFill>
        <p:spPr>
          <a:xfrm>
            <a:off x="231367" y="1893267"/>
            <a:ext cx="1768200" cy="322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64"/>
          <p:cNvPicPr preferRelativeResize="0"/>
          <p:nvPr/>
        </p:nvPicPr>
        <p:blipFill rotWithShape="1">
          <a:blip r:embed="rId4">
            <a:alphaModFix/>
          </a:blip>
          <a:srcRect l="30790" r="23137"/>
          <a:stretch/>
        </p:blipFill>
        <p:spPr>
          <a:xfrm>
            <a:off x="2495500" y="1893267"/>
            <a:ext cx="1604768" cy="3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64"/>
          <p:cNvSpPr/>
          <p:nvPr/>
        </p:nvSpPr>
        <p:spPr>
          <a:xfrm>
            <a:off x="1883900" y="3503367"/>
            <a:ext cx="611600" cy="446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0" name="Google Shape;1350;p64"/>
          <p:cNvSpPr/>
          <p:nvPr/>
        </p:nvSpPr>
        <p:spPr>
          <a:xfrm>
            <a:off x="3866933" y="3503367"/>
            <a:ext cx="727200" cy="446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1"/>
          </a:solidFill>
          <a:ln w="19050" cap="flat" cmpd="sng">
            <a:solidFill>
              <a:srgbClr val="442E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351" name="Google Shape;1351;p64"/>
          <p:cNvPicPr preferRelativeResize="0"/>
          <p:nvPr/>
        </p:nvPicPr>
        <p:blipFill rotWithShape="1">
          <a:blip r:embed="rId3">
            <a:alphaModFix/>
          </a:blip>
          <a:srcRect l="28139" r="24254"/>
          <a:stretch/>
        </p:blipFill>
        <p:spPr>
          <a:xfrm>
            <a:off x="4924600" y="2721617"/>
            <a:ext cx="1171400" cy="22476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64"/>
          <p:cNvSpPr/>
          <p:nvPr/>
        </p:nvSpPr>
        <p:spPr>
          <a:xfrm>
            <a:off x="851067" y="4950267"/>
            <a:ext cx="528800" cy="446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3" name="Google Shape;1353;p64"/>
          <p:cNvSpPr/>
          <p:nvPr/>
        </p:nvSpPr>
        <p:spPr>
          <a:xfrm>
            <a:off x="2984667" y="4950267"/>
            <a:ext cx="528800" cy="446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4" name="Google Shape;1354;p64"/>
          <p:cNvSpPr/>
          <p:nvPr/>
        </p:nvSpPr>
        <p:spPr>
          <a:xfrm>
            <a:off x="5219867" y="4848667"/>
            <a:ext cx="528800" cy="4460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5" name="Google Shape;1355;p64"/>
          <p:cNvSpPr txBox="1"/>
          <p:nvPr/>
        </p:nvSpPr>
        <p:spPr>
          <a:xfrm>
            <a:off x="892467" y="4906468"/>
            <a:ext cx="72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2n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6" name="Google Shape;1356;p64"/>
          <p:cNvSpPr txBox="1"/>
          <p:nvPr/>
        </p:nvSpPr>
        <p:spPr>
          <a:xfrm>
            <a:off x="2994067" y="4906468"/>
            <a:ext cx="611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2n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7" name="Google Shape;1357;p64"/>
          <p:cNvSpPr txBox="1"/>
          <p:nvPr/>
        </p:nvSpPr>
        <p:spPr>
          <a:xfrm>
            <a:off x="5215884" y="4804868"/>
            <a:ext cx="61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8" name="Google Shape;1358;p64"/>
          <p:cNvSpPr txBox="1"/>
          <p:nvPr/>
        </p:nvSpPr>
        <p:spPr>
          <a:xfrm>
            <a:off x="148733" y="5786434"/>
            <a:ext cx="2084400" cy="10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“Mother”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Has desired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 trait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9" name="Google Shape;1359;p64"/>
          <p:cNvSpPr txBox="1"/>
          <p:nvPr/>
        </p:nvSpPr>
        <p:spPr>
          <a:xfrm>
            <a:off x="2338333" y="5786434"/>
            <a:ext cx="1867200" cy="10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1733" dirty="0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 b="1" dirty="0">
                <a:latin typeface="Poppins"/>
                <a:ea typeface="Poppins"/>
                <a:cs typeface="Poppins"/>
                <a:sym typeface="Poppins"/>
              </a:rPr>
              <a:t>Inducer Line</a:t>
            </a:r>
            <a:endParaRPr sz="1733" b="1" dirty="0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 dirty="0">
                <a:latin typeface="Poppins"/>
                <a:ea typeface="Poppins"/>
                <a:cs typeface="Poppins"/>
                <a:sym typeface="Poppins"/>
              </a:rPr>
              <a:t>“Kicked out”</a:t>
            </a:r>
            <a:endParaRPr sz="1733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0" name="Google Shape;1360;p64"/>
          <p:cNvSpPr txBox="1"/>
          <p:nvPr/>
        </p:nvSpPr>
        <p:spPr>
          <a:xfrm>
            <a:off x="4310733" y="5786433"/>
            <a:ext cx="2514000" cy="10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Holds desired trait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  <a:p>
            <a:pPr algn="ctr"/>
            <a:r>
              <a:rPr lang="en" sz="1733">
                <a:latin typeface="Poppins"/>
                <a:ea typeface="Poppins"/>
                <a:cs typeface="Poppins"/>
                <a:sym typeface="Poppins"/>
              </a:rPr>
              <a:t>Very weak, won’t survive by itself</a:t>
            </a:r>
            <a:endParaRPr sz="1733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61" name="Google Shape;1361;p64"/>
          <p:cNvCxnSpPr>
            <a:stCxn id="1358" idx="0"/>
            <a:endCxn id="1358" idx="0"/>
          </p:cNvCxnSpPr>
          <p:nvPr/>
        </p:nvCxnSpPr>
        <p:spPr>
          <a:xfrm>
            <a:off x="1190933" y="57864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64"/>
          <p:cNvCxnSpPr/>
          <p:nvPr/>
        </p:nvCxnSpPr>
        <p:spPr>
          <a:xfrm rot="10800000">
            <a:off x="1153700" y="5538367"/>
            <a:ext cx="0" cy="41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64"/>
          <p:cNvCxnSpPr/>
          <p:nvPr/>
        </p:nvCxnSpPr>
        <p:spPr>
          <a:xfrm rot="10800000">
            <a:off x="3287300" y="5538367"/>
            <a:ext cx="0" cy="41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64"/>
          <p:cNvCxnSpPr/>
          <p:nvPr/>
        </p:nvCxnSpPr>
        <p:spPr>
          <a:xfrm rot="10800000">
            <a:off x="5522500" y="5538367"/>
            <a:ext cx="0" cy="41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5" name="Google Shape;1365;p64"/>
          <p:cNvPicPr preferRelativeResize="0"/>
          <p:nvPr/>
        </p:nvPicPr>
        <p:blipFill rotWithShape="1">
          <a:blip r:embed="rId5">
            <a:alphaModFix/>
          </a:blip>
          <a:srcRect l="11155" r="15649"/>
          <a:stretch/>
        </p:blipFill>
        <p:spPr>
          <a:xfrm>
            <a:off x="7150634" y="950068"/>
            <a:ext cx="3048071" cy="555260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66" name="Google Shape;1366;p64"/>
          <p:cNvCxnSpPr/>
          <p:nvPr/>
        </p:nvCxnSpPr>
        <p:spPr>
          <a:xfrm>
            <a:off x="8673833" y="3717967"/>
            <a:ext cx="1884000" cy="1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67" name="Google Shape;1367;p64"/>
          <p:cNvSpPr txBox="1"/>
          <p:nvPr/>
        </p:nvSpPr>
        <p:spPr>
          <a:xfrm>
            <a:off x="10278733" y="2611000"/>
            <a:ext cx="149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8" name="Google Shape;1368;p64"/>
          <p:cNvSpPr txBox="1"/>
          <p:nvPr/>
        </p:nvSpPr>
        <p:spPr>
          <a:xfrm>
            <a:off x="10557833" y="2666651"/>
            <a:ext cx="1604800" cy="320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Successful crossing if inducer color can be seen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69" name="Google Shape;1369;p64"/>
          <p:cNvCxnSpPr/>
          <p:nvPr/>
        </p:nvCxnSpPr>
        <p:spPr>
          <a:xfrm>
            <a:off x="8808000" y="2511833"/>
            <a:ext cx="1750000" cy="46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70" name="Google Shape;1370;p64"/>
          <p:cNvCxnSpPr/>
          <p:nvPr/>
        </p:nvCxnSpPr>
        <p:spPr>
          <a:xfrm rot="10800000" flipH="1">
            <a:off x="8758400" y="4240300"/>
            <a:ext cx="1866800" cy="38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89</Words>
  <Application>Microsoft Office PowerPoint</Application>
  <PresentationFormat>Widescreen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Poppins</vt:lpstr>
      <vt:lpstr>Office Theme</vt:lpstr>
      <vt:lpstr>PowerPoint Presentation</vt:lpstr>
      <vt:lpstr>Haploids &amp; Diploids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Mujjabi, Christopher</dc:creator>
  <cp:lastModifiedBy>Mujjabi, Christopher</cp:lastModifiedBy>
  <cp:revision>1</cp:revision>
  <dcterms:created xsi:type="dcterms:W3CDTF">2023-07-17T18:55:41Z</dcterms:created>
  <dcterms:modified xsi:type="dcterms:W3CDTF">2023-07-18T00:11:34Z</dcterms:modified>
</cp:coreProperties>
</file>